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7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867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14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80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52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668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569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81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43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070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00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18431C-E915-42A1-8A80-1A205AF9F03E}" type="datetimeFigureOut">
              <a:rPr lang="en-MY" smtClean="0"/>
              <a:t>27/11/2020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F6623D-E662-4A66-BE7D-6DE311EC9A06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66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91%94%E8%B7%A4/345004" TargetMode="External"/><Relationship Id="rId2" Type="http://schemas.openxmlformats.org/officeDocument/2006/relationships/hyperlink" Target="https://baike.baidu.com/item/%E4%B8%8D%E4%B8%A2%E4%B8%8D%E9%A1%B6/43933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ike.baidu.com/item/%E5%A4%AA%E6%9E%81%E6%8E%A8%E6%89%8B/904835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5%9B%9B%E4%B8%A4%E6%8B%A8%E5%8D%83%E6%96%A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8%85%B9%E5%BC%8F%E5%91%BC%E5%90%B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太极推手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2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介绍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太</a:t>
            </a:r>
            <a:r>
              <a:rPr lang="zh-CN" altLang="en-US" sz="2800" dirty="0"/>
              <a:t>极推手，也称打手、揉手、</a:t>
            </a:r>
            <a:r>
              <a:rPr lang="zh-CN" altLang="en-US" sz="2800" dirty="0" smtClean="0"/>
              <a:t>擖（</a:t>
            </a:r>
            <a:r>
              <a:rPr lang="en-MY" sz="2800" dirty="0" err="1" smtClean="0"/>
              <a:t>qiā</a:t>
            </a:r>
            <a:r>
              <a:rPr lang="zh-CN" altLang="en-US" sz="2800" dirty="0" smtClean="0"/>
              <a:t>）手</a:t>
            </a:r>
            <a:r>
              <a:rPr lang="zh-CN" altLang="en-US" sz="2800" dirty="0"/>
              <a:t>，是太极拳的双人徒手对抗练习，与太极拳套路是体与用的关系，互相补充，相得益彰，至今已有</a:t>
            </a:r>
            <a:r>
              <a:rPr lang="en-US" altLang="zh-CN" sz="2800" dirty="0"/>
              <a:t>300</a:t>
            </a:r>
            <a:r>
              <a:rPr lang="zh-CN" altLang="en-US" sz="2800" dirty="0"/>
              <a:t>多年的历史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后</a:t>
            </a:r>
            <a:r>
              <a:rPr lang="zh-CN" altLang="en-US" sz="2800" dirty="0"/>
              <a:t>来其他一些武术派别也吸收了这</a:t>
            </a:r>
            <a:r>
              <a:rPr lang="zh-CN" altLang="en-US" sz="2800" dirty="0" smtClean="0"/>
              <a:t>一种练</a:t>
            </a:r>
            <a:r>
              <a:rPr lang="zh-CN" altLang="en-US" sz="2800" dirty="0"/>
              <a:t>习方式，产生了各种流派的推手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5026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介绍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31159"/>
            <a:ext cx="9720073" cy="4023360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/>
              <a:t>推手时，双方必须保持手臂沾连不脱，在相互粘随的运转中使用方法，致使对方动摇或失去重心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以</a:t>
            </a:r>
            <a:r>
              <a:rPr lang="zh-CN" altLang="en-US" sz="2400" dirty="0">
                <a:hlinkClick r:id="rId2"/>
              </a:rPr>
              <a:t>不丢不顶</a:t>
            </a:r>
            <a:r>
              <a:rPr lang="zh-CN" altLang="en-US" sz="2400" dirty="0"/>
              <a:t>，以静制动，避实就虚，以巧制胜为运动。特点讲究“后发先至”、“先化后发</a:t>
            </a:r>
            <a:r>
              <a:rPr lang="zh-CN" altLang="en-US" sz="2400" dirty="0" smtClean="0"/>
              <a:t>”。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除</a:t>
            </a:r>
            <a:r>
              <a:rPr lang="zh-CN" altLang="en-US" sz="2400" dirty="0"/>
              <a:t>个别情况下允许用手或腿锁拿对方关节外，一般不准用擒</a:t>
            </a:r>
            <a:r>
              <a:rPr lang="zh-CN" altLang="en-US" sz="2400" dirty="0" smtClean="0"/>
              <a:t>拿</a:t>
            </a:r>
            <a:r>
              <a:rPr lang="zh-CN" altLang="en-US" sz="2400" dirty="0"/>
              <a:t>、</a:t>
            </a:r>
            <a:r>
              <a:rPr lang="zh-CN" altLang="en-US" sz="2400" dirty="0" smtClean="0">
                <a:hlinkClick r:id="rId3"/>
              </a:rPr>
              <a:t>摔</a:t>
            </a:r>
            <a:r>
              <a:rPr lang="zh-CN" altLang="en-US" sz="2400" dirty="0">
                <a:hlinkClick r:id="rId3"/>
              </a:rPr>
              <a:t>跤</a:t>
            </a:r>
            <a:r>
              <a:rPr lang="zh-CN" altLang="en-US" sz="2400" dirty="0"/>
              <a:t>、打击等方法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其</a:t>
            </a:r>
            <a:r>
              <a:rPr lang="zh-CN" altLang="en-US" sz="2400" dirty="0"/>
              <a:t>运动形式表现为静中有动，动中有静。运用太极拳的劲力、技法，遵循太极拳的原则如“以静动”“以柔克刚”进行的运动。在起过程中综合运用太极拳的各种身法、步法和招式，是太极拳体系中训练技击能力和劲力感悟性的重要手段。现代武术比赛中设立了</a:t>
            </a:r>
            <a:r>
              <a:rPr lang="zh-CN" altLang="en-US" sz="2400" dirty="0">
                <a:hlinkClick r:id="rId4"/>
              </a:rPr>
              <a:t>太极推手</a:t>
            </a:r>
            <a:r>
              <a:rPr lang="zh-CN" altLang="en-US" sz="2400" dirty="0"/>
              <a:t>项目，分级别进行，并对场地、服装、参赛年龄、局数等作出了相应的规定。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1526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基本概念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/>
              <a:t>太极推手是以上肢、 躯干为攻击部位，运</a:t>
            </a:r>
            <a:r>
              <a:rPr lang="zh-CN" altLang="en-US" sz="2800" dirty="0" smtClean="0"/>
              <a:t>用 “</a:t>
            </a:r>
            <a:r>
              <a:rPr lang="zh-CN" altLang="en-US" sz="2800" dirty="0"/>
              <a:t>掤、捋、挤、按、采、挒、肘、靠</a:t>
            </a:r>
            <a:r>
              <a:rPr lang="zh-CN" altLang="en-US" sz="2800" dirty="0" smtClean="0"/>
              <a:t>” 等</a:t>
            </a:r>
            <a:r>
              <a:rPr lang="zh-CN" altLang="en-US" sz="2800" dirty="0"/>
              <a:t>技法以达到借力、发力，使对方身体失去平衡的一项具有对抗性、娱乐性、健身性、传统性的体育运动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它</a:t>
            </a:r>
            <a:r>
              <a:rPr lang="zh-CN" altLang="en-US" sz="2800" dirty="0"/>
              <a:t>以</a:t>
            </a:r>
            <a:r>
              <a:rPr lang="zh-CN" altLang="en-US" sz="2800" dirty="0">
                <a:hlinkClick r:id="rId2"/>
              </a:rPr>
              <a:t>四两拨千斤</a:t>
            </a:r>
            <a:r>
              <a:rPr lang="zh-CN" altLang="en-US" sz="2800" dirty="0"/>
              <a:t>、发人如弹丸、弹指一挥跌丈外，身体微动彼落空的技艺被人所称道</a:t>
            </a:r>
            <a:r>
              <a:rPr lang="zh-CN" altLang="en-US" sz="2800" dirty="0" smtClean="0"/>
              <a:t>。</a:t>
            </a: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2101755" y="545910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小力胜大力</a:t>
            </a:r>
            <a:endParaRPr lang="en-MY" sz="2000" dirty="0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2835289" y="4380931"/>
            <a:ext cx="0" cy="1078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68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基本概念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/>
              <a:t>推手是信息的传递与反馈。推手双方是信息的载体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在</a:t>
            </a:r>
            <a:r>
              <a:rPr lang="zh-CN" altLang="en-US" sz="2800" dirty="0"/>
              <a:t>信息输出与反馈的过程中，不断调整控制与反控制的精确度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通</a:t>
            </a:r>
            <a:r>
              <a:rPr lang="zh-CN" altLang="en-US" sz="2800" dirty="0"/>
              <a:t>过信息往复传递达到了控制与反控制的目的。信息传递也分三个层次，低层次是皮肤知觉传递，中层次是气场感应传递，高层次是意念传递。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088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宗旨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在</a:t>
            </a:r>
            <a:r>
              <a:rPr lang="zh-CN" altLang="en-US" sz="2800" dirty="0"/>
              <a:t>不用护具之状态下，通过推手双方的阴阳矛盾运动，演练实战搏击的一种良好的运动形式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它</a:t>
            </a:r>
            <a:r>
              <a:rPr lang="zh-CN" altLang="en-US" sz="2800" dirty="0"/>
              <a:t>的研究和训练是以实战为目的，通过推手而不断提高实战搏击能力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800" dirty="0" smtClean="0"/>
              <a:t>武</a:t>
            </a:r>
            <a:r>
              <a:rPr lang="zh-CN" altLang="en-US" sz="2800" dirty="0"/>
              <a:t>术中踢打摔拿四大技术均可在推手中随意运动，充分体现了太极拳道的兼容性</a:t>
            </a:r>
            <a:r>
              <a:rPr lang="zh-CN" altLang="en-US" sz="2400" dirty="0"/>
              <a:t>。</a:t>
            </a:r>
            <a:endParaRPr lang="en-MY" sz="24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757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分类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枪形推手</a:t>
            </a:r>
            <a:endParaRPr lang="en-MY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双手以直线</a:t>
            </a:r>
            <a:r>
              <a:rPr lang="zh-CN" altLang="en-US" sz="2800" dirty="0">
                <a:latin typeface="+mj-ea"/>
                <a:ea typeface="+mj-ea"/>
              </a:rPr>
              <a:t>方式</a:t>
            </a:r>
            <a:r>
              <a:rPr lang="zh-CN" altLang="en-US" sz="2800" dirty="0" smtClean="0">
                <a:latin typeface="+mj-ea"/>
                <a:ea typeface="+mj-ea"/>
              </a:rPr>
              <a:t>进行推手；是以拳入枪的推手，以王兰亭</a:t>
            </a:r>
            <a:r>
              <a:rPr lang="zh-CN" altLang="en-US" sz="2800" dirty="0">
                <a:latin typeface="+mj-ea"/>
                <a:ea typeface="+mj-ea"/>
              </a:rPr>
              <a:t>太</a:t>
            </a:r>
            <a:r>
              <a:rPr lang="zh-CN" altLang="en-US" sz="2800" dirty="0" smtClean="0">
                <a:latin typeface="+mj-ea"/>
                <a:ea typeface="+mj-ea"/>
              </a:rPr>
              <a:t>极</a:t>
            </a:r>
            <a:r>
              <a:rPr lang="zh-CN" altLang="en-US" sz="2800" dirty="0">
                <a:latin typeface="+mj-ea"/>
                <a:ea typeface="+mj-ea"/>
              </a:rPr>
              <a:t>拳</a:t>
            </a:r>
            <a:r>
              <a:rPr lang="zh-CN" altLang="en-US" sz="2800" dirty="0" smtClean="0">
                <a:latin typeface="+mj-ea"/>
                <a:ea typeface="+mj-ea"/>
              </a:rPr>
              <a:t>为</a:t>
            </a:r>
            <a:r>
              <a:rPr lang="zh-CN" altLang="en-US" sz="2800" dirty="0">
                <a:latin typeface="+mj-ea"/>
                <a:ea typeface="+mj-ea"/>
              </a:rPr>
              <a:t>代表</a:t>
            </a:r>
            <a:endParaRPr lang="en-MY" sz="2800" dirty="0">
              <a:latin typeface="+mj-ea"/>
              <a:ea typeface="+mj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圆形推手</a:t>
            </a:r>
            <a:endParaRPr lang="en-MY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双手以绕圆</a:t>
            </a:r>
            <a:r>
              <a:rPr lang="zh-CN" altLang="en-US" sz="2800" dirty="0"/>
              <a:t>方式</a:t>
            </a:r>
            <a:r>
              <a:rPr lang="zh-CN" altLang="en-US" sz="2800" dirty="0" smtClean="0"/>
              <a:t>进行推手；以陈式太极拳</a:t>
            </a:r>
            <a:r>
              <a:rPr lang="zh-CN" altLang="en-US" sz="2800" dirty="0"/>
              <a:t>及</a:t>
            </a:r>
            <a:r>
              <a:rPr lang="zh-CN" altLang="en-US" sz="2800" dirty="0" smtClean="0"/>
              <a:t>杨式太极拳为代表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88623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主要流派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dirty="0"/>
              <a:t>推手流派与风格：开展较为广泛的太极拳推手大致为四大流派，其风格特点各异。</a:t>
            </a:r>
          </a:p>
          <a:p>
            <a:r>
              <a:rPr lang="zh-CN" altLang="en-US" sz="2800" dirty="0"/>
              <a:t>一、是陈式太极拳推手，主要有管脚、拿关节；</a:t>
            </a:r>
          </a:p>
          <a:p>
            <a:r>
              <a:rPr lang="zh-CN" altLang="en-US" sz="2800" dirty="0"/>
              <a:t>二、是杨式太极拳推手，主要是棚劲大，以发劲为主；</a:t>
            </a:r>
          </a:p>
          <a:p>
            <a:r>
              <a:rPr lang="zh-CN" altLang="en-US" sz="2800" dirty="0"/>
              <a:t>三、是吴式太极拳推手，主要是柔化为主。</a:t>
            </a:r>
          </a:p>
          <a:p>
            <a:r>
              <a:rPr lang="zh-CN" altLang="en-US" sz="2800" dirty="0"/>
              <a:t>四、是田金龙博士创立的“三摇三摆太极功法”推手，三摇练习引化技术，三摆练习发放技术。“三摇三摆”是对现有五式（陈、杨、孙、武、吴）太极拳的提炼和升华，是太极拳内劲核心，是对太极拳动作结构解析。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7279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健身价值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/>
              <a:t>太极推手一般采用均匀、缓和、有节奏的</a:t>
            </a:r>
            <a:r>
              <a:rPr lang="zh-CN" altLang="en-US" sz="2400" dirty="0">
                <a:hlinkClick r:id="rId2"/>
              </a:rPr>
              <a:t>腹式呼吸</a:t>
            </a:r>
            <a:r>
              <a:rPr lang="zh-CN" altLang="en-US" sz="2400" dirty="0"/>
              <a:t>，这有利于改善肺泡通气量，使呼吸深度加大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太</a:t>
            </a:r>
            <a:r>
              <a:rPr lang="zh-CN" altLang="en-US" sz="2400" dirty="0"/>
              <a:t>极推手讲究蓄劲如开弓，发劲似放箭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采</a:t>
            </a:r>
            <a:r>
              <a:rPr lang="zh-CN" altLang="en-US" sz="2400" dirty="0"/>
              <a:t>用吸足呼尽的呼吸方法，即节省能量消耗，又提高肺泡气体交换率，为细胞摄氧和用氧提供了方便</a:t>
            </a:r>
            <a:r>
              <a:rPr lang="zh-CN" altLang="en-US" sz="2400" dirty="0" smtClean="0"/>
              <a:t>。因</a:t>
            </a:r>
            <a:r>
              <a:rPr lang="zh-CN" altLang="en-US" sz="2400" dirty="0"/>
              <a:t>此，练习太极推手能改善呼吸系统的功能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2400" dirty="0" smtClean="0"/>
              <a:t>另</a:t>
            </a:r>
            <a:r>
              <a:rPr lang="zh-CN" altLang="en-US" sz="2400" dirty="0"/>
              <a:t>外，太极推手是中枢神经运动、呼吸运动和骨骼肌肉运动相结合的综合性运动。对改善血液循环、加强人体体质、提高韧带的柔韧性和关节的灵活性及祛病等都有很好的效果。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8911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</TotalTime>
  <Words>1213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华文仿宋</vt:lpstr>
      <vt:lpstr>Courier New</vt:lpstr>
      <vt:lpstr>Tw Cen MT</vt:lpstr>
      <vt:lpstr>Tw Cen MT Condensed</vt:lpstr>
      <vt:lpstr>Wingdings 3</vt:lpstr>
      <vt:lpstr>Integral</vt:lpstr>
      <vt:lpstr>太极推手</vt:lpstr>
      <vt:lpstr>介绍</vt:lpstr>
      <vt:lpstr>介绍</vt:lpstr>
      <vt:lpstr>基本概念</vt:lpstr>
      <vt:lpstr>基本概念</vt:lpstr>
      <vt:lpstr>宗旨</vt:lpstr>
      <vt:lpstr>分类</vt:lpstr>
      <vt:lpstr>主要流派</vt:lpstr>
      <vt:lpstr>健身价值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太极推手</dc:title>
  <dc:creator>HP</dc:creator>
  <cp:lastModifiedBy>HP</cp:lastModifiedBy>
  <cp:revision>8</cp:revision>
  <dcterms:created xsi:type="dcterms:W3CDTF">2020-11-19T06:32:11Z</dcterms:created>
  <dcterms:modified xsi:type="dcterms:W3CDTF">2020-11-27T07:07:36Z</dcterms:modified>
</cp:coreProperties>
</file>