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勾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勾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179454" cy="393192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五指第一指关节自然捏拢屈腕</a:t>
            </a:r>
            <a:endParaRPr lang="en-MY" sz="3200" dirty="0"/>
          </a:p>
        </p:txBody>
      </p:sp>
      <p:pic>
        <p:nvPicPr>
          <p:cNvPr id="4" name="Picture 2" descr="太极拳之“勾手”，你勾对了吗？-新闻频道-手机搜狐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49" y="644258"/>
            <a:ext cx="4828550" cy="53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12268" r="42510" b="24876"/>
          <a:stretch>
            <a:fillRect/>
          </a:stretch>
        </p:blipFill>
        <p:spPr>
          <a:xfrm>
            <a:off x="1854558" y="1210614"/>
            <a:ext cx="3451538" cy="3554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1812" r="43919" b="26015"/>
          <a:stretch>
            <a:fillRect/>
          </a:stretch>
        </p:blipFill>
        <p:spPr>
          <a:xfrm>
            <a:off x="6091707" y="1249250"/>
            <a:ext cx="3786389" cy="3515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3809" y="4906851"/>
            <a:ext cx="220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勾尖</a:t>
            </a:r>
            <a:endParaRPr lang="en-MY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78840" y="4906851"/>
            <a:ext cx="127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勾</a:t>
            </a:r>
            <a:r>
              <a:rPr lang="zh-CN" altLang="en-US" sz="2800" dirty="0" smtClean="0"/>
              <a:t>顶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62736" t="25836" r="13409" b="32263"/>
          <a:stretch>
            <a:fillRect/>
          </a:stretch>
        </p:blipFill>
        <p:spPr>
          <a:xfrm>
            <a:off x="4340181" y="1738649"/>
            <a:ext cx="3103808" cy="306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4806" y="4803820"/>
            <a:ext cx="349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手腕未屈</a:t>
            </a:r>
            <a:endParaRPr lang="en-MY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14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SimSun</vt:lpstr>
      <vt:lpstr>Wingdings</vt:lpstr>
      <vt:lpstr>Microsoft YaHei</vt:lpstr>
      <vt:lpstr>Wingdings</vt:lpstr>
      <vt:lpstr>Arial Unicode MS</vt:lpstr>
      <vt:lpstr>Calibri</vt:lpstr>
      <vt:lpstr>Garamond</vt:lpstr>
      <vt:lpstr>Century Gothic</vt:lpstr>
      <vt:lpstr>Savon</vt:lpstr>
      <vt:lpstr>勾</vt:lpstr>
      <vt:lpstr>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ASUS-A456U</cp:lastModifiedBy>
  <cp:revision>173</cp:revision>
  <dcterms:created xsi:type="dcterms:W3CDTF">2019-06-19T02:08:00Z</dcterms:created>
  <dcterms:modified xsi:type="dcterms:W3CDTF">2021-04-09T22:50:21Z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51A0D5DF16D54A53A1622AAFA1B2FBBE</vt:lpwstr>
  </property>
</Properties>
</file>