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10" r:id="rId3"/>
    <p:sldId id="411" r:id="rId4"/>
    <p:sldId id="412" r:id="rId5"/>
    <p:sldId id="413" r:id="rId6"/>
    <p:sldId id="414" r:id="rId7"/>
    <p:sldId id="415" r:id="rId8"/>
    <p:sldId id="416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95"/>
        <p:guide pos="384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anose="02020404030301010803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anose="02020404030301010803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anose="02020404030301010803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anose="02020404030301010803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anose="02020404030301010803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anose="02020404030301010803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89992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anose="02020404030301010803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275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anose="02020404030301010803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99995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anose="02020404030301010803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拳</a:t>
            </a:r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拳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800" b="1" dirty="0">
                <a:sym typeface="+mn-ea"/>
              </a:rPr>
              <a:t>四指卷屈握拢，拇指扣压于食指和中指的第二关节上，拳面要平，拳不易</a:t>
            </a:r>
            <a:r>
              <a:rPr lang="zh-CN" altLang="en-US" sz="2800" b="1" dirty="0" smtClean="0">
                <a:sym typeface="+mn-ea"/>
              </a:rPr>
              <a:t>握的太紧</a:t>
            </a:r>
            <a:endParaRPr lang="en-US" altLang="zh-CN" sz="2800" b="1" dirty="0" smtClean="0"/>
          </a:p>
          <a:p>
            <a:r>
              <a:rPr lang="zh-CN" altLang="en-US" sz="2800" b="1" dirty="0" smtClean="0"/>
              <a:t>其</a:t>
            </a:r>
            <a:r>
              <a:rPr lang="zh-CN" altLang="en-US" sz="2800" b="1" dirty="0"/>
              <a:t>拳势有搬拦捶、肘底捶、撇身捶、栽捶、指裆捶，还有打虎式、双峰贯耳、弯弓射虎之捶等八种捶法。</a:t>
            </a:r>
            <a:endParaRPr lang="en-MY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传统武术征文】传统武术基本套路练习（1） | 法轮大法正见网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288" y="676029"/>
            <a:ext cx="6824774" cy="548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2" t="11685" r="35146" b="18881"/>
          <a:stretch>
            <a:fillRect/>
          </a:stretch>
        </p:blipFill>
        <p:spPr>
          <a:xfrm>
            <a:off x="695460" y="1080530"/>
            <a:ext cx="4969853" cy="4579444"/>
          </a:xfr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3296296" y="2327043"/>
            <a:ext cx="3104504" cy="3992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00800" y="2476002"/>
            <a:ext cx="1790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拳心</a:t>
            </a:r>
            <a:endParaRPr lang="en-MY" sz="28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437962" y="1501602"/>
            <a:ext cx="2537139" cy="1637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975101" y="1209214"/>
            <a:ext cx="1661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拳面</a:t>
            </a:r>
            <a:endParaRPr lang="en-MY" sz="32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" t="3843" r="56210" b="27608"/>
          <a:stretch>
            <a:fillRect/>
          </a:stretch>
        </p:blipFill>
        <p:spPr>
          <a:xfrm>
            <a:off x="7295881" y="1060951"/>
            <a:ext cx="4043967" cy="387654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693239" y="5013643"/>
            <a:ext cx="2420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/>
              <a:t>拳背</a:t>
            </a:r>
            <a:endParaRPr lang="en-MY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47" t="12270" r="21639" b="35350"/>
          <a:stretch>
            <a:fillRect/>
          </a:stretch>
        </p:blipFill>
        <p:spPr>
          <a:xfrm>
            <a:off x="1687133" y="1493950"/>
            <a:ext cx="3129566" cy="29621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14412" y="4593931"/>
            <a:ext cx="2202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拳轮</a:t>
            </a:r>
            <a:endParaRPr lang="en-MY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9" t="2703" r="44046" b="45145"/>
          <a:stretch>
            <a:fillRect/>
          </a:stretch>
        </p:blipFill>
        <p:spPr>
          <a:xfrm>
            <a:off x="6297768" y="1493950"/>
            <a:ext cx="3451538" cy="29492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75808" y="4593930"/>
            <a:ext cx="2073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拳眼</a:t>
            </a:r>
            <a:endParaRPr lang="en-MY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2300" y="669701"/>
            <a:ext cx="42242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/>
              <a:t>易犯错误：</a:t>
            </a:r>
            <a:endParaRPr lang="en-MY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77" t="26388" r="12932" b="40134"/>
          <a:stretch>
            <a:fillRect/>
          </a:stretch>
        </p:blipFill>
        <p:spPr>
          <a:xfrm>
            <a:off x="1803043" y="1725769"/>
            <a:ext cx="3425780" cy="32914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67" t="25933" r="12804" b="33074"/>
          <a:stretch>
            <a:fillRect/>
          </a:stretch>
        </p:blipFill>
        <p:spPr>
          <a:xfrm>
            <a:off x="6014435" y="1739382"/>
            <a:ext cx="3915177" cy="32778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65940" y="5303832"/>
            <a:ext cx="3606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/>
              <a:t>手腕不直</a:t>
            </a:r>
            <a:endParaRPr lang="en-MY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451" y="1533189"/>
            <a:ext cx="11947904" cy="3450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</Words>
  <Application>WPS 演示</Application>
  <PresentationFormat>宽屏</PresentationFormat>
  <Paragraphs>21</Paragraphs>
  <Slides>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7" baseType="lpstr">
      <vt:lpstr>Arial</vt:lpstr>
      <vt:lpstr>SimSun</vt:lpstr>
      <vt:lpstr>Wingdings</vt:lpstr>
      <vt:lpstr>Microsoft YaHei</vt:lpstr>
      <vt:lpstr>Wingdings</vt:lpstr>
      <vt:lpstr>Arial Unicode MS</vt:lpstr>
      <vt:lpstr>Calibri</vt:lpstr>
      <vt:lpstr>Garamond</vt:lpstr>
      <vt:lpstr>Century Gothic</vt:lpstr>
      <vt:lpstr>Savon</vt:lpstr>
      <vt:lpstr>拳</vt:lpstr>
      <vt:lpstr>拳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ASUS-A456U</cp:lastModifiedBy>
  <cp:revision>172</cp:revision>
  <dcterms:created xsi:type="dcterms:W3CDTF">2019-06-19T02:08:00Z</dcterms:created>
  <dcterms:modified xsi:type="dcterms:W3CDTF">2021-04-09T22:51:10Z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2052-11.1.0.10356</vt:lpwstr>
  </property>
  <property fmtid="{D5CDD505-2E9C-101B-9397-08002B2CF9AE}" pid="3" name="ICV">
    <vt:lpwstr>4D6C9AF15D8A46909BBC6143D283C32C</vt:lpwstr>
  </property>
</Properties>
</file>