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掌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50956" t="20906" r="23407" b="37016"/>
          <a:stretch>
            <a:fillRect/>
          </a:stretch>
        </p:blipFill>
        <p:spPr>
          <a:xfrm>
            <a:off x="6774287" y="540914"/>
            <a:ext cx="3825026" cy="3529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8275" y="4432358"/>
            <a:ext cx="4683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latin typeface="Microsoft YaHei" panose="020B0503020204020204" pitchFamily="34" charset="-122"/>
                <a:ea typeface="仿宋_GB2312"/>
              </a:rPr>
              <a:t>五指自然舒展，掌心微含，虎口呈弧型。掌易微伸，指易微屈，指缝稍离</a:t>
            </a:r>
            <a:endParaRPr lang="en-MY" sz="2800" dirty="0"/>
          </a:p>
        </p:txBody>
      </p:sp>
      <p:pic>
        <p:nvPicPr>
          <p:cNvPr id="6" name="Picture 3" descr="女子防身术基本掌型和爪型和勾型和指型及其用途_古武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8" y="837127"/>
            <a:ext cx="5153739" cy="513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t="13407" r="36108" b="32846"/>
          <a:stretch>
            <a:fillRect/>
          </a:stretch>
        </p:blipFill>
        <p:spPr>
          <a:xfrm>
            <a:off x="2550017" y="1777283"/>
            <a:ext cx="2949262" cy="3039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737789" y="5104818"/>
            <a:ext cx="306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手故意岔开</a:t>
            </a:r>
            <a:endParaRPr lang="en-MY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3" t="19328" r="24968" b="27381"/>
          <a:stretch>
            <a:fillRect/>
          </a:stretch>
        </p:blipFill>
        <p:spPr>
          <a:xfrm>
            <a:off x="6439436" y="1777283"/>
            <a:ext cx="2768958" cy="3013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3706" y="5396918"/>
            <a:ext cx="252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掌心突出</a:t>
            </a:r>
            <a:endParaRPr lang="en-MY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t="9535" r="33290" b="31025"/>
          <a:stretch>
            <a:fillRect/>
          </a:stretch>
        </p:blipFill>
        <p:spPr>
          <a:xfrm>
            <a:off x="2092817" y="1304698"/>
            <a:ext cx="2543577" cy="3859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2817" y="5449160"/>
            <a:ext cx="300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手指故意并拢</a:t>
            </a:r>
            <a:endParaRPr lang="en-MY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8" t="7485" r="22151" b="30342"/>
          <a:stretch>
            <a:fillRect/>
          </a:stretch>
        </p:blipFill>
        <p:spPr>
          <a:xfrm>
            <a:off x="6697013" y="2032049"/>
            <a:ext cx="3155326" cy="3132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8986" y="5449159"/>
            <a:ext cx="251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掌外</a:t>
            </a:r>
            <a:r>
              <a:rPr lang="zh-CN" altLang="en-US" sz="3200" dirty="0" smtClean="0"/>
              <a:t>沿突出</a:t>
            </a:r>
            <a:endParaRPr lang="en-MY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WPS 演示</Application>
  <PresentationFormat>宽屏</PresentationFormat>
  <Paragraphs>16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Garamond</vt:lpstr>
      <vt:lpstr>Microsoft YaHei</vt:lpstr>
      <vt:lpstr>仿宋_GB2312</vt:lpstr>
      <vt:lpstr>FangSong</vt:lpstr>
      <vt:lpstr>Century Gothic</vt:lpstr>
      <vt:lpstr>Arial Unicode MS</vt:lpstr>
      <vt:lpstr>Calibri</vt:lpstr>
      <vt:lpstr>Savon</vt:lpstr>
      <vt:lpstr>掌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ASUS-A456U</cp:lastModifiedBy>
  <cp:revision>173</cp:revision>
  <dcterms:created xsi:type="dcterms:W3CDTF">2019-06-19T02:08:00Z</dcterms:created>
  <dcterms:modified xsi:type="dcterms:W3CDTF">2021-04-09T23:11:21Z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472363FAFE294C6A8ABFD401CB6B1C5C</vt:lpwstr>
  </property>
</Properties>
</file>