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  <p:sldId id="411" r:id="rId4"/>
    <p:sldId id="412" r:id="rId5"/>
    <p:sldId id="413" r:id="rId6"/>
    <p:sldId id="414" r:id="rId7"/>
    <p:sldId id="41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A0787-E2D5-415A-94F0-96D42664B47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84D3BDE0-FB01-437A-89E5-7D8DBA70F1B3}">
      <dgm:prSet phldrT="[Text]"/>
      <dgm:spPr/>
      <dgm:t>
        <a:bodyPr/>
        <a:lstStyle/>
        <a:p>
          <a:r>
            <a:rPr lang="zh-CN" altLang="en-US" dirty="0" smtClean="0"/>
            <a:t>坐腕立掌型</a:t>
          </a:r>
          <a:endParaRPr lang="en-MY" dirty="0"/>
        </a:p>
      </dgm:t>
    </dgm:pt>
    <dgm:pt modelId="{021E89B2-B584-4D3B-8F54-61C750E246E8}" cxnId="{7C23D94F-8B6D-4DA7-81AF-6CB8E6989B9A}" type="parTrans">
      <dgm:prSet/>
      <dgm:spPr/>
      <dgm:t>
        <a:bodyPr/>
        <a:lstStyle/>
        <a:p>
          <a:endParaRPr lang="en-MY"/>
        </a:p>
      </dgm:t>
    </dgm:pt>
    <dgm:pt modelId="{769A796C-61E4-4146-BA29-FC5BE8047D6A}" cxnId="{7C23D94F-8B6D-4DA7-81AF-6CB8E6989B9A}" type="sibTrans">
      <dgm:prSet/>
      <dgm:spPr/>
      <dgm:t>
        <a:bodyPr/>
        <a:lstStyle/>
        <a:p>
          <a:endParaRPr lang="en-MY"/>
        </a:p>
      </dgm:t>
    </dgm:pt>
    <dgm:pt modelId="{4E18F572-37E1-4CF9-9E94-6A4EF5E3DAF4}">
      <dgm:prSet phldrT="[Text]"/>
      <dgm:spPr/>
      <dgm:t>
        <a:bodyPr/>
        <a:lstStyle/>
        <a:p>
          <a:r>
            <a:rPr lang="en-US" altLang="en-US" b="1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立掌（如搂膝拗步上方掌</a:t>
          </a:r>
          <a:r>
            <a:rPr lang="en-US" altLang="en-US" b="1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dirty="0"/>
        </a:p>
      </dgm:t>
    </dgm:pt>
    <dgm:pt modelId="{055A6D29-6EAE-4E52-BF54-389E98CD19F5}" cxnId="{B8B1E66F-1DC8-4AB5-85EA-BDEEB555716D}" type="parTrans">
      <dgm:prSet/>
      <dgm:spPr/>
      <dgm:t>
        <a:bodyPr/>
        <a:lstStyle/>
        <a:p>
          <a:endParaRPr lang="en-MY"/>
        </a:p>
      </dgm:t>
    </dgm:pt>
    <dgm:pt modelId="{DF1D7290-1CC6-4A8C-A1CC-8A53C9251A06}" cxnId="{B8B1E66F-1DC8-4AB5-85EA-BDEEB555716D}" type="sibTrans">
      <dgm:prSet/>
      <dgm:spPr/>
      <dgm:t>
        <a:bodyPr/>
        <a:lstStyle/>
        <a:p>
          <a:endParaRPr lang="en-MY"/>
        </a:p>
      </dgm:t>
    </dgm:pt>
    <dgm:pt modelId="{0CF7F93E-8CD8-40AF-940D-15276495D22E}">
      <dgm:prSet phldrT="[Text]"/>
      <dgm:spPr/>
      <dgm:t>
        <a:bodyPr/>
        <a:lstStyle/>
        <a:p>
          <a:r>
            <a:rPr lang="en-US" altLang="en-US" b="1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正掌（如揽雀尾之按</a:t>
          </a:r>
          <a:r>
            <a:rPr lang="en-US" altLang="en-US" b="1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dirty="0"/>
        </a:p>
      </dgm:t>
    </dgm:pt>
    <dgm:pt modelId="{A135149B-DACD-4D0C-98DA-08FD572E3F1B}" cxnId="{5E62C7B9-378F-4E9E-972B-DB2E603293EB}" type="parTrans">
      <dgm:prSet/>
      <dgm:spPr/>
      <dgm:t>
        <a:bodyPr/>
        <a:lstStyle/>
        <a:p>
          <a:endParaRPr lang="en-MY"/>
        </a:p>
      </dgm:t>
    </dgm:pt>
    <dgm:pt modelId="{55B5D86E-F092-45EE-8B04-9C4BCBD96FBD}" cxnId="{5E62C7B9-378F-4E9E-972B-DB2E603293EB}" type="sibTrans">
      <dgm:prSet/>
      <dgm:spPr/>
      <dgm:t>
        <a:bodyPr/>
        <a:lstStyle/>
        <a:p>
          <a:endParaRPr lang="en-MY"/>
        </a:p>
      </dgm:t>
    </dgm:pt>
    <dgm:pt modelId="{B1741CB5-3C0B-496E-A435-D9E966B0D48F}">
      <dgm:prSet phldrT="[Text]"/>
      <dgm:spPr/>
      <dgm:t>
        <a:bodyPr/>
        <a:lstStyle/>
        <a:p>
          <a:r>
            <a:rPr lang="zh-CN" altLang="en-US" dirty="0" smtClean="0"/>
            <a:t>直伸型</a:t>
          </a:r>
          <a:endParaRPr lang="en-MY" dirty="0"/>
        </a:p>
      </dgm:t>
    </dgm:pt>
    <dgm:pt modelId="{935067E5-2A43-406E-8C82-D6C445E0058F}" cxnId="{BC122C6C-838E-4823-A672-227DC435E8B4}" type="parTrans">
      <dgm:prSet/>
      <dgm:spPr/>
      <dgm:t>
        <a:bodyPr/>
        <a:lstStyle/>
        <a:p>
          <a:endParaRPr lang="en-MY"/>
        </a:p>
      </dgm:t>
    </dgm:pt>
    <dgm:pt modelId="{4763A2AE-3450-4BE4-A3E2-513AC1ED4A4C}" cxnId="{BC122C6C-838E-4823-A672-227DC435E8B4}" type="sibTrans">
      <dgm:prSet/>
      <dgm:spPr/>
      <dgm:t>
        <a:bodyPr/>
        <a:lstStyle/>
        <a:p>
          <a:endParaRPr lang="en-MY"/>
        </a:p>
      </dgm:t>
    </dgm:pt>
    <dgm:pt modelId="{45724FA9-9DFC-4768-88DB-B14E7F45FCA0}">
      <dgm:prSet phldrT="[Text]"/>
      <dgm:spPr/>
      <dgm:t>
        <a:bodyPr/>
        <a:lstStyle/>
        <a:p>
          <a:r>
            <a:rPr lang="en-US" altLang="en-US" b="1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垂掌（如预备式</a:t>
          </a:r>
          <a:r>
            <a:rPr lang="en-US" altLang="en-US" b="1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dirty="0"/>
        </a:p>
      </dgm:t>
    </dgm:pt>
    <dgm:pt modelId="{1E13289E-BF4C-49FD-909F-7D55FA790890}" cxnId="{7AADD5A3-91D7-4BF1-B2C8-EEC7C6C7F306}" type="parTrans">
      <dgm:prSet/>
      <dgm:spPr/>
      <dgm:t>
        <a:bodyPr/>
        <a:lstStyle/>
        <a:p>
          <a:endParaRPr lang="en-MY"/>
        </a:p>
      </dgm:t>
    </dgm:pt>
    <dgm:pt modelId="{D0658DBB-6FBA-4E4D-B015-77E5D6B731B7}" cxnId="{7AADD5A3-91D7-4BF1-B2C8-EEC7C6C7F306}" type="sibTrans">
      <dgm:prSet/>
      <dgm:spPr/>
      <dgm:t>
        <a:bodyPr/>
        <a:lstStyle/>
        <a:p>
          <a:endParaRPr lang="en-MY"/>
        </a:p>
      </dgm:t>
    </dgm:pt>
    <dgm:pt modelId="{B805D56B-A176-4B6E-A344-DAC49456D506}">
      <dgm:prSet phldrT="[Text]"/>
      <dgm:spPr/>
      <dgm:t>
        <a:bodyPr/>
        <a:lstStyle/>
        <a:p>
          <a:r>
            <a:rPr lang="en-US" altLang="en-US" b="1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直掌（如单鞭过渡</a:t>
          </a:r>
          <a:r>
            <a:rPr lang="en-US" altLang="en-US" b="1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dirty="0"/>
        </a:p>
      </dgm:t>
    </dgm:pt>
    <dgm:pt modelId="{2992DE85-EF22-40C5-9CFB-157AE231A804}" cxnId="{FEDF5BFE-2957-486C-9B58-3F6E20428365}" type="parTrans">
      <dgm:prSet/>
      <dgm:spPr/>
      <dgm:t>
        <a:bodyPr/>
        <a:lstStyle/>
        <a:p>
          <a:endParaRPr lang="en-MY"/>
        </a:p>
      </dgm:t>
    </dgm:pt>
    <dgm:pt modelId="{F898D928-E3EB-4765-9DBE-17A49FA99452}" cxnId="{FEDF5BFE-2957-486C-9B58-3F6E20428365}" type="sibTrans">
      <dgm:prSet/>
      <dgm:spPr/>
      <dgm:t>
        <a:bodyPr/>
        <a:lstStyle/>
        <a:p>
          <a:endParaRPr lang="en-MY"/>
        </a:p>
      </dgm:t>
    </dgm:pt>
    <dgm:pt modelId="{28D31034-519B-4D4D-A90D-C0B7A3B1803B}">
      <dgm:prSet phldrT="[Text]"/>
      <dgm:spPr/>
      <dgm:t>
        <a:bodyPr/>
        <a:lstStyle/>
        <a:p>
          <a:r>
            <a:rPr lang="en-US" altLang="en-US" b="1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平掌（如由按势转单鞭之过渡式</a:t>
          </a:r>
          <a:r>
            <a:rPr lang="en-US" altLang="en-US" b="1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dirty="0"/>
        </a:p>
      </dgm:t>
    </dgm:pt>
    <dgm:pt modelId="{A53FCD8F-7291-4DD5-93CD-712226AD712D}" cxnId="{38782D76-B706-4190-B829-78BB68C09ECD}" type="sibTrans">
      <dgm:prSet/>
      <dgm:spPr/>
      <dgm:t>
        <a:bodyPr/>
        <a:lstStyle/>
        <a:p>
          <a:endParaRPr lang="en-MY"/>
        </a:p>
      </dgm:t>
    </dgm:pt>
    <dgm:pt modelId="{BBD70E62-E537-4DBD-938A-8404E3844681}" cxnId="{38782D76-B706-4190-B829-78BB68C09ECD}" type="parTrans">
      <dgm:prSet/>
      <dgm:spPr/>
      <dgm:t>
        <a:bodyPr/>
        <a:lstStyle/>
        <a:p>
          <a:endParaRPr lang="en-MY"/>
        </a:p>
      </dgm:t>
    </dgm:pt>
    <dgm:pt modelId="{E9DF2E85-46C2-46BA-AAE1-855883B1CF87}">
      <dgm:prSet phldrT="[Text]"/>
      <dgm:spPr/>
      <dgm:t>
        <a:bodyPr/>
        <a:lstStyle/>
        <a:p>
          <a:r>
            <a:rPr lang="en-US" altLang="en-US" b="1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俯掌（如白鹤亮翅之下方掌</a:t>
          </a:r>
          <a:r>
            <a:rPr lang="en-US" altLang="en-US" b="1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dirty="0"/>
        </a:p>
      </dgm:t>
    </dgm:pt>
    <dgm:pt modelId="{F21D5190-F490-4A4F-99CB-3BE94ECC67AD}" cxnId="{2976292F-95B5-4516-8405-EA4C732C1F8A}" type="parTrans">
      <dgm:prSet/>
      <dgm:spPr/>
      <dgm:t>
        <a:bodyPr/>
        <a:lstStyle/>
        <a:p>
          <a:endParaRPr lang="en-MY"/>
        </a:p>
      </dgm:t>
    </dgm:pt>
    <dgm:pt modelId="{6A10D543-1FAA-42BE-ACCE-7919DF5E91AE}" cxnId="{2976292F-95B5-4516-8405-EA4C732C1F8A}" type="sibTrans">
      <dgm:prSet/>
      <dgm:spPr/>
      <dgm:t>
        <a:bodyPr/>
        <a:lstStyle/>
        <a:p>
          <a:endParaRPr lang="en-MY"/>
        </a:p>
      </dgm:t>
    </dgm:pt>
    <dgm:pt modelId="{6DB66CC7-4F39-47B0-8BFE-F4F51537D71E}">
      <dgm:prSet phldrT="[Text]"/>
      <dgm:spPr/>
      <dgm:t>
        <a:bodyPr/>
        <a:lstStyle/>
        <a:p>
          <a:r>
            <a:rPr lang="en-US" altLang="en-US" b="1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反掌（如玉女穿梭之上方掌</a:t>
          </a:r>
          <a:r>
            <a:rPr lang="en-US" altLang="en-US" b="1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dirty="0"/>
        </a:p>
      </dgm:t>
    </dgm:pt>
    <dgm:pt modelId="{7F7404A4-51FD-4CC0-B1C3-B9E3038C2B7F}" cxnId="{5386FAC4-C0B2-445C-91F2-55E1F4307233}" type="parTrans">
      <dgm:prSet/>
      <dgm:spPr/>
      <dgm:t>
        <a:bodyPr/>
        <a:lstStyle/>
        <a:p>
          <a:endParaRPr lang="en-MY"/>
        </a:p>
      </dgm:t>
    </dgm:pt>
    <dgm:pt modelId="{8766ACB4-E1CD-41DF-A940-C0BEC479B9E0}" cxnId="{5386FAC4-C0B2-445C-91F2-55E1F4307233}" type="sibTrans">
      <dgm:prSet/>
      <dgm:spPr/>
      <dgm:t>
        <a:bodyPr/>
        <a:lstStyle/>
        <a:p>
          <a:endParaRPr lang="en-MY"/>
        </a:p>
      </dgm:t>
    </dgm:pt>
    <dgm:pt modelId="{51AD918A-308D-4464-91BE-1942CDF97DEA}">
      <dgm:prSet phldrT="[Text]"/>
      <dgm:spPr/>
      <dgm:t>
        <a:bodyPr/>
        <a:lstStyle/>
        <a:p>
          <a:r>
            <a:rPr lang="en-US" altLang="en-US" b="1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侧掌（如云手的棚</a:t>
          </a:r>
          <a:r>
            <a:rPr lang="zh-CN" altLang="en-US" b="1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dirty="0"/>
        </a:p>
      </dgm:t>
    </dgm:pt>
    <dgm:pt modelId="{A0D78C64-26CF-4165-9DD0-3DBEFEB1EBC4}" cxnId="{E3E8B569-60B4-42AC-A1A4-38A5A71376A2}" type="parTrans">
      <dgm:prSet/>
      <dgm:spPr/>
      <dgm:t>
        <a:bodyPr/>
        <a:lstStyle/>
        <a:p>
          <a:endParaRPr lang="en-MY"/>
        </a:p>
      </dgm:t>
    </dgm:pt>
    <dgm:pt modelId="{F64A5BDD-92C8-4177-AC96-964DE9E6F71A}" cxnId="{E3E8B569-60B4-42AC-A1A4-38A5A71376A2}" type="sibTrans">
      <dgm:prSet/>
      <dgm:spPr/>
      <dgm:t>
        <a:bodyPr/>
        <a:lstStyle/>
        <a:p>
          <a:endParaRPr lang="en-MY"/>
        </a:p>
      </dgm:t>
    </dgm:pt>
    <dgm:pt modelId="{54613C97-675B-4B66-B5E3-1F7CFB75BE4A}">
      <dgm:prSet phldrT="[Text]"/>
      <dgm:spPr/>
      <dgm:t>
        <a:bodyPr/>
        <a:lstStyle/>
        <a:p>
          <a:r>
            <a:rPr lang="en-US" altLang="en-US" b="1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仰掌（如高探马的下方掌</a:t>
          </a:r>
          <a:r>
            <a:rPr lang="en-US" altLang="en-US" b="1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dirty="0"/>
        </a:p>
      </dgm:t>
    </dgm:pt>
    <dgm:pt modelId="{3FDC7E16-4642-413A-BDA8-2E1BDAA95100}" cxnId="{4A5F69CB-A853-4BCD-8947-AC8CAD9BD628}" type="parTrans">
      <dgm:prSet/>
      <dgm:spPr/>
      <dgm:t>
        <a:bodyPr/>
        <a:lstStyle/>
        <a:p>
          <a:endParaRPr lang="en-MY"/>
        </a:p>
      </dgm:t>
    </dgm:pt>
    <dgm:pt modelId="{41A447F2-9C05-4BE0-9451-EA7EFBA9EF57}" cxnId="{4A5F69CB-A853-4BCD-8947-AC8CAD9BD628}" type="sibTrans">
      <dgm:prSet/>
      <dgm:spPr/>
      <dgm:t>
        <a:bodyPr/>
        <a:lstStyle/>
        <a:p>
          <a:endParaRPr lang="en-MY"/>
        </a:p>
      </dgm:t>
    </dgm:pt>
    <dgm:pt modelId="{FC869C1D-9683-435B-AB94-DF6C1ED9543D}" type="pres">
      <dgm:prSet presAssocID="{2E6A0787-E2D5-415A-94F0-96D42664B47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D1544493-C6F3-4E10-9FE1-63E4739E3259}" type="pres">
      <dgm:prSet presAssocID="{84D3BDE0-FB01-437A-89E5-7D8DBA70F1B3}" presName="linNode" presStyleCnt="0"/>
      <dgm:spPr/>
    </dgm:pt>
    <dgm:pt modelId="{63A255D0-AC23-438D-A247-ECC7294BD158}" type="pres">
      <dgm:prSet presAssocID="{84D3BDE0-FB01-437A-89E5-7D8DBA70F1B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66A6042-150E-4D39-BF69-C93DD9CD0691}" type="pres">
      <dgm:prSet presAssocID="{84D3BDE0-FB01-437A-89E5-7D8DBA70F1B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F30AAA8-292F-4959-BCD6-1A1D03738F26}" type="pres">
      <dgm:prSet presAssocID="{769A796C-61E4-4146-BA29-FC5BE8047D6A}" presName="spacing" presStyleCnt="0"/>
      <dgm:spPr/>
    </dgm:pt>
    <dgm:pt modelId="{C74FC995-8FD5-4834-9CE5-A16620F56E54}" type="pres">
      <dgm:prSet presAssocID="{B1741CB5-3C0B-496E-A435-D9E966B0D48F}" presName="linNode" presStyleCnt="0"/>
      <dgm:spPr/>
    </dgm:pt>
    <dgm:pt modelId="{116741DF-09C2-47F2-8CC6-33783BFFEC8B}" type="pres">
      <dgm:prSet presAssocID="{B1741CB5-3C0B-496E-A435-D9E966B0D48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18A817E-412A-458E-9185-19D332C519C1}" type="pres">
      <dgm:prSet presAssocID="{B1741CB5-3C0B-496E-A435-D9E966B0D48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0115E0F7-107D-4D29-B6F5-4AB9A8161409}" type="presOf" srcId="{B805D56B-A176-4B6E-A344-DAC49456D506}" destId="{818A817E-412A-458E-9185-19D332C519C1}" srcOrd="0" destOrd="1" presId="urn:microsoft.com/office/officeart/2005/8/layout/vList6"/>
    <dgm:cxn modelId="{B8B1E66F-1DC8-4AB5-85EA-BDEEB555716D}" srcId="{84D3BDE0-FB01-437A-89E5-7D8DBA70F1B3}" destId="{4E18F572-37E1-4CF9-9E94-6A4EF5E3DAF4}" srcOrd="0" destOrd="0" parTransId="{055A6D29-6EAE-4E52-BF54-389E98CD19F5}" sibTransId="{DF1D7290-1CC6-4A8C-A1CC-8A53C9251A06}"/>
    <dgm:cxn modelId="{BC122C6C-838E-4823-A672-227DC435E8B4}" srcId="{2E6A0787-E2D5-415A-94F0-96D42664B47C}" destId="{B1741CB5-3C0B-496E-A435-D9E966B0D48F}" srcOrd="1" destOrd="0" parTransId="{935067E5-2A43-406E-8C82-D6C445E0058F}" sibTransId="{4763A2AE-3450-4BE4-A3E2-513AC1ED4A4C}"/>
    <dgm:cxn modelId="{FEDF5BFE-2957-486C-9B58-3F6E20428365}" srcId="{B1741CB5-3C0B-496E-A435-D9E966B0D48F}" destId="{B805D56B-A176-4B6E-A344-DAC49456D506}" srcOrd="1" destOrd="0" parTransId="{2992DE85-EF22-40C5-9CFB-157AE231A804}" sibTransId="{F898D928-E3EB-4765-9DBE-17A49FA99452}"/>
    <dgm:cxn modelId="{C0080E7A-597F-4469-A389-2B1611CF73D6}" type="presOf" srcId="{6DB66CC7-4F39-47B0-8BFE-F4F51537D71E}" destId="{966A6042-150E-4D39-BF69-C93DD9CD0691}" srcOrd="0" destOrd="4" presId="urn:microsoft.com/office/officeart/2005/8/layout/vList6"/>
    <dgm:cxn modelId="{7AADD5A3-91D7-4BF1-B2C8-EEC7C6C7F306}" srcId="{B1741CB5-3C0B-496E-A435-D9E966B0D48F}" destId="{45724FA9-9DFC-4768-88DB-B14E7F45FCA0}" srcOrd="0" destOrd="0" parTransId="{1E13289E-BF4C-49FD-909F-7D55FA790890}" sibTransId="{D0658DBB-6FBA-4E4D-B015-77E5D6B731B7}"/>
    <dgm:cxn modelId="{F3094AB1-F93E-4F05-835C-E328A366D0A0}" type="presOf" srcId="{54613C97-675B-4B66-B5E3-1F7CFB75BE4A}" destId="{818A817E-412A-458E-9185-19D332C519C1}" srcOrd="0" destOrd="3" presId="urn:microsoft.com/office/officeart/2005/8/layout/vList6"/>
    <dgm:cxn modelId="{94624A89-B9C0-43F2-B74D-BC686A3FC2C5}" type="presOf" srcId="{4E18F572-37E1-4CF9-9E94-6A4EF5E3DAF4}" destId="{966A6042-150E-4D39-BF69-C93DD9CD0691}" srcOrd="0" destOrd="0" presId="urn:microsoft.com/office/officeart/2005/8/layout/vList6"/>
    <dgm:cxn modelId="{5C5B460B-099D-4E7E-87CE-1E755FDB0DD7}" type="presOf" srcId="{B1741CB5-3C0B-496E-A435-D9E966B0D48F}" destId="{116741DF-09C2-47F2-8CC6-33783BFFEC8B}" srcOrd="0" destOrd="0" presId="urn:microsoft.com/office/officeart/2005/8/layout/vList6"/>
    <dgm:cxn modelId="{E3E8B569-60B4-42AC-A1A4-38A5A71376A2}" srcId="{B1741CB5-3C0B-496E-A435-D9E966B0D48F}" destId="{51AD918A-308D-4464-91BE-1942CDF97DEA}" srcOrd="2" destOrd="0" parTransId="{A0D78C64-26CF-4165-9DD0-3DBEFEB1EBC4}" sibTransId="{F64A5BDD-92C8-4177-AC96-964DE9E6F71A}"/>
    <dgm:cxn modelId="{38782D76-B706-4190-B829-78BB68C09ECD}" srcId="{84D3BDE0-FB01-437A-89E5-7D8DBA70F1B3}" destId="{28D31034-519B-4D4D-A90D-C0B7A3B1803B}" srcOrd="2" destOrd="0" parTransId="{BBD70E62-E537-4DBD-938A-8404E3844681}" sibTransId="{A53FCD8F-7291-4DD5-93CD-712226AD712D}"/>
    <dgm:cxn modelId="{FD99CB1D-5572-4A21-A031-197728839F1B}" type="presOf" srcId="{51AD918A-308D-4464-91BE-1942CDF97DEA}" destId="{818A817E-412A-458E-9185-19D332C519C1}" srcOrd="0" destOrd="2" presId="urn:microsoft.com/office/officeart/2005/8/layout/vList6"/>
    <dgm:cxn modelId="{0B670A65-6972-487C-A183-3DCABDFAB645}" type="presOf" srcId="{28D31034-519B-4D4D-A90D-C0B7A3B1803B}" destId="{966A6042-150E-4D39-BF69-C93DD9CD0691}" srcOrd="0" destOrd="2" presId="urn:microsoft.com/office/officeart/2005/8/layout/vList6"/>
    <dgm:cxn modelId="{2976292F-95B5-4516-8405-EA4C732C1F8A}" srcId="{84D3BDE0-FB01-437A-89E5-7D8DBA70F1B3}" destId="{E9DF2E85-46C2-46BA-AAE1-855883B1CF87}" srcOrd="3" destOrd="0" parTransId="{F21D5190-F490-4A4F-99CB-3BE94ECC67AD}" sibTransId="{6A10D543-1FAA-42BE-ACCE-7919DF5E91AE}"/>
    <dgm:cxn modelId="{C0846A56-71C7-4B19-925B-3755467FAE6E}" type="presOf" srcId="{E9DF2E85-46C2-46BA-AAE1-855883B1CF87}" destId="{966A6042-150E-4D39-BF69-C93DD9CD0691}" srcOrd="0" destOrd="3" presId="urn:microsoft.com/office/officeart/2005/8/layout/vList6"/>
    <dgm:cxn modelId="{5E62C7B9-378F-4E9E-972B-DB2E603293EB}" srcId="{84D3BDE0-FB01-437A-89E5-7D8DBA70F1B3}" destId="{0CF7F93E-8CD8-40AF-940D-15276495D22E}" srcOrd="1" destOrd="0" parTransId="{A135149B-DACD-4D0C-98DA-08FD572E3F1B}" sibTransId="{55B5D86E-F092-45EE-8B04-9C4BCBD96FBD}"/>
    <dgm:cxn modelId="{8193723D-E2D0-4575-816E-4B4A5CD038D2}" type="presOf" srcId="{45724FA9-9DFC-4768-88DB-B14E7F45FCA0}" destId="{818A817E-412A-458E-9185-19D332C519C1}" srcOrd="0" destOrd="0" presId="urn:microsoft.com/office/officeart/2005/8/layout/vList6"/>
    <dgm:cxn modelId="{D9EBE8B2-F546-48A0-8B95-0587C1729081}" type="presOf" srcId="{84D3BDE0-FB01-437A-89E5-7D8DBA70F1B3}" destId="{63A255D0-AC23-438D-A247-ECC7294BD158}" srcOrd="0" destOrd="0" presId="urn:microsoft.com/office/officeart/2005/8/layout/vList6"/>
    <dgm:cxn modelId="{810EAF9E-E6A2-4510-8CE1-F7097F89B7BE}" type="presOf" srcId="{2E6A0787-E2D5-415A-94F0-96D42664B47C}" destId="{FC869C1D-9683-435B-AB94-DF6C1ED9543D}" srcOrd="0" destOrd="0" presId="urn:microsoft.com/office/officeart/2005/8/layout/vList6"/>
    <dgm:cxn modelId="{4A5F69CB-A853-4BCD-8947-AC8CAD9BD628}" srcId="{B1741CB5-3C0B-496E-A435-D9E966B0D48F}" destId="{54613C97-675B-4B66-B5E3-1F7CFB75BE4A}" srcOrd="3" destOrd="0" parTransId="{3FDC7E16-4642-413A-BDA8-2E1BDAA95100}" sibTransId="{41A447F2-9C05-4BE0-9451-EA7EFBA9EF57}"/>
    <dgm:cxn modelId="{7C23D94F-8B6D-4DA7-81AF-6CB8E6989B9A}" srcId="{2E6A0787-E2D5-415A-94F0-96D42664B47C}" destId="{84D3BDE0-FB01-437A-89E5-7D8DBA70F1B3}" srcOrd="0" destOrd="0" parTransId="{021E89B2-B584-4D3B-8F54-61C750E246E8}" sibTransId="{769A796C-61E4-4146-BA29-FC5BE8047D6A}"/>
    <dgm:cxn modelId="{034B6D9A-E328-4782-9674-27B5C6C37401}" type="presOf" srcId="{0CF7F93E-8CD8-40AF-940D-15276495D22E}" destId="{966A6042-150E-4D39-BF69-C93DD9CD0691}" srcOrd="0" destOrd="1" presId="urn:microsoft.com/office/officeart/2005/8/layout/vList6"/>
    <dgm:cxn modelId="{5386FAC4-C0B2-445C-91F2-55E1F4307233}" srcId="{84D3BDE0-FB01-437A-89E5-7D8DBA70F1B3}" destId="{6DB66CC7-4F39-47B0-8BFE-F4F51537D71E}" srcOrd="4" destOrd="0" parTransId="{7F7404A4-51FD-4CC0-B1C3-B9E3038C2B7F}" sibTransId="{8766ACB4-E1CD-41DF-A940-C0BEC479B9E0}"/>
    <dgm:cxn modelId="{76F58EF8-C898-4FD4-B707-E3F74E5F4AA3}" type="presParOf" srcId="{FC869C1D-9683-435B-AB94-DF6C1ED9543D}" destId="{D1544493-C6F3-4E10-9FE1-63E4739E3259}" srcOrd="0" destOrd="0" presId="urn:microsoft.com/office/officeart/2005/8/layout/vList6"/>
    <dgm:cxn modelId="{DD86840E-6D81-4936-A15B-845531BE3183}" type="presParOf" srcId="{D1544493-C6F3-4E10-9FE1-63E4739E3259}" destId="{63A255D0-AC23-438D-A247-ECC7294BD158}" srcOrd="0" destOrd="0" presId="urn:microsoft.com/office/officeart/2005/8/layout/vList6"/>
    <dgm:cxn modelId="{42134231-6E68-49B9-9D18-B3B1C0C36645}" type="presParOf" srcId="{D1544493-C6F3-4E10-9FE1-63E4739E3259}" destId="{966A6042-150E-4D39-BF69-C93DD9CD0691}" srcOrd="1" destOrd="0" presId="urn:microsoft.com/office/officeart/2005/8/layout/vList6"/>
    <dgm:cxn modelId="{638FEBB2-5843-437B-8F2A-964358DFC9B4}" type="presParOf" srcId="{FC869C1D-9683-435B-AB94-DF6C1ED9543D}" destId="{0F30AAA8-292F-4959-BCD6-1A1D03738F26}" srcOrd="1" destOrd="0" presId="urn:microsoft.com/office/officeart/2005/8/layout/vList6"/>
    <dgm:cxn modelId="{AFA4555C-FD08-4C63-ABCC-D56942A6CB1E}" type="presParOf" srcId="{FC869C1D-9683-435B-AB94-DF6C1ED9543D}" destId="{C74FC995-8FD5-4834-9CE5-A16620F56E54}" srcOrd="2" destOrd="0" presId="urn:microsoft.com/office/officeart/2005/8/layout/vList6"/>
    <dgm:cxn modelId="{54FE1AE1-D9EC-4904-B633-0A29A0D431A9}" type="presParOf" srcId="{C74FC995-8FD5-4834-9CE5-A16620F56E54}" destId="{116741DF-09C2-47F2-8CC6-33783BFFEC8B}" srcOrd="0" destOrd="0" presId="urn:microsoft.com/office/officeart/2005/8/layout/vList6"/>
    <dgm:cxn modelId="{91ADC4B9-AE99-4F27-8375-0FA8BB7233EB}" type="presParOf" srcId="{C74FC995-8FD5-4834-9CE5-A16620F56E54}" destId="{818A817E-412A-458E-9185-19D332C519C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A6042-150E-4D39-BF69-C93DD9CD0691}">
      <dsp:nvSpPr>
        <dsp:cNvPr id="0" name=""/>
        <dsp:cNvSpPr/>
      </dsp:nvSpPr>
      <dsp:spPr>
        <a:xfrm>
          <a:off x="4039960" y="726"/>
          <a:ext cx="6059940" cy="28341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b="1" kern="1200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立掌（如搂膝拗步上方掌</a:t>
          </a:r>
          <a:r>
            <a:rPr lang="en-US" altLang="en-US" sz="1800" b="1" kern="1200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b="1" kern="1200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正掌（如揽雀尾之按</a:t>
          </a:r>
          <a:r>
            <a:rPr lang="en-US" altLang="en-US" sz="1800" b="1" kern="1200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b="1" kern="1200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平掌（如由按势转单鞭之过渡式</a:t>
          </a:r>
          <a:r>
            <a:rPr lang="en-US" altLang="en-US" sz="1800" b="1" kern="1200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b="1" kern="1200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俯掌（如白鹤亮翅之下方掌</a:t>
          </a:r>
          <a:r>
            <a:rPr lang="en-US" altLang="en-US" sz="1800" b="1" kern="1200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b="1" kern="1200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反掌（如玉女穿梭之上方掌</a:t>
          </a:r>
          <a:r>
            <a:rPr lang="en-US" altLang="en-US" sz="1800" b="1" kern="1200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sz="1800" kern="1200" dirty="0"/>
        </a:p>
      </dsp:txBody>
      <dsp:txXfrm>
        <a:off x="4039960" y="354997"/>
        <a:ext cx="4997128" cy="2125623"/>
      </dsp:txXfrm>
    </dsp:sp>
    <dsp:sp modelId="{63A255D0-AC23-438D-A247-ECC7294BD158}">
      <dsp:nvSpPr>
        <dsp:cNvPr id="0" name=""/>
        <dsp:cNvSpPr/>
      </dsp:nvSpPr>
      <dsp:spPr>
        <a:xfrm>
          <a:off x="0" y="726"/>
          <a:ext cx="4039960" cy="283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坐腕立掌型</a:t>
          </a:r>
          <a:endParaRPr lang="en-MY" sz="6500" kern="1200" dirty="0"/>
        </a:p>
      </dsp:txBody>
      <dsp:txXfrm>
        <a:off x="138353" y="139079"/>
        <a:ext cx="3763254" cy="2557459"/>
      </dsp:txXfrm>
    </dsp:sp>
    <dsp:sp modelId="{818A817E-412A-458E-9185-19D332C519C1}">
      <dsp:nvSpPr>
        <dsp:cNvPr id="0" name=""/>
        <dsp:cNvSpPr/>
      </dsp:nvSpPr>
      <dsp:spPr>
        <a:xfrm>
          <a:off x="4039960" y="3118308"/>
          <a:ext cx="6059940" cy="28341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b="1" kern="1200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垂掌（如预备式</a:t>
          </a:r>
          <a:r>
            <a:rPr lang="en-US" altLang="en-US" sz="1800" b="1" kern="1200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b="1" kern="1200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直掌（如单鞭过渡</a:t>
          </a:r>
          <a:r>
            <a:rPr lang="en-US" altLang="en-US" sz="1800" b="1" kern="1200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b="1" kern="1200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侧掌（如云手的棚</a:t>
          </a:r>
          <a:r>
            <a:rPr lang="zh-CN" altLang="en-US" sz="1800" b="1" kern="1200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b="1" kern="1200" dirty="0" err="1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仰掌（如高探马的下方掌</a:t>
          </a:r>
          <a:r>
            <a:rPr lang="en-US" altLang="en-US" sz="1800" b="1" kern="1200" dirty="0" smtClean="0">
              <a:solidFill>
                <a:srgbClr val="000000"/>
              </a:solidFill>
              <a:latin typeface="Microsoft YaHei" panose="020B0503020204020204" pitchFamily="34" charset="-122"/>
              <a:ea typeface="仿宋_GB2312"/>
            </a:rPr>
            <a:t>）</a:t>
          </a:r>
          <a:endParaRPr lang="en-MY" sz="1800" kern="1200" dirty="0"/>
        </a:p>
      </dsp:txBody>
      <dsp:txXfrm>
        <a:off x="4039960" y="3472579"/>
        <a:ext cx="4997128" cy="2125623"/>
      </dsp:txXfrm>
    </dsp:sp>
    <dsp:sp modelId="{116741DF-09C2-47F2-8CC6-33783BFFEC8B}">
      <dsp:nvSpPr>
        <dsp:cNvPr id="0" name=""/>
        <dsp:cNvSpPr/>
      </dsp:nvSpPr>
      <dsp:spPr>
        <a:xfrm>
          <a:off x="0" y="3118308"/>
          <a:ext cx="4039960" cy="2834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直伸型</a:t>
          </a:r>
          <a:endParaRPr lang="en-MY" sz="6500" kern="1200" dirty="0"/>
        </a:p>
      </dsp:txBody>
      <dsp:txXfrm>
        <a:off x="138353" y="3256661"/>
        <a:ext cx="3763254" cy="2557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type="rightArrow" r:blip="" rot="180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1304" y="246224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01689" y="511993"/>
          <a:ext cx="10099900" cy="595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5340" y="303592"/>
            <a:ext cx="10183197" cy="626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712899"/>
            <a:ext cx="7810500" cy="476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4428" y="5475399"/>
            <a:ext cx="3515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搂膝拗步</a:t>
            </a:r>
            <a:endParaRPr lang="en-MY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65" y="558085"/>
            <a:ext cx="4708302" cy="4708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5943" y="5370490"/>
            <a:ext cx="315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揽雀尾</a:t>
            </a:r>
            <a:endParaRPr lang="en-MY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23" y="682982"/>
            <a:ext cx="4725071" cy="4725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1549" y="5512157"/>
            <a:ext cx="2807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白鹤亮翅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立掌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指尖自然朝上，掌心合劲，劳宫要虚。立掌又分为正面立掌和侧面立掌。</a:t>
            </a:r>
            <a:endParaRPr lang="en-MY" sz="2400" dirty="0"/>
          </a:p>
        </p:txBody>
      </p:sp>
      <p:pic>
        <p:nvPicPr>
          <p:cNvPr id="2050" name="Picture 2" descr="https://inews.gtimg.com/newsapp_bt/0/12262371430/64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r="8639"/>
          <a:stretch>
            <a:fillRect/>
          </a:stretch>
        </p:blipFill>
        <p:spPr bwMode="auto">
          <a:xfrm>
            <a:off x="734095" y="2611233"/>
            <a:ext cx="4906851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news.gtimg.com/newsapp_bt/0/12262371431/64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r="1907"/>
          <a:stretch>
            <a:fillRect/>
          </a:stretch>
        </p:blipFill>
        <p:spPr bwMode="auto">
          <a:xfrm>
            <a:off x="6096000" y="2718467"/>
            <a:ext cx="5306096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4260" y="4642881"/>
            <a:ext cx="20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正面立掌</a:t>
            </a:r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8260722" y="4721433"/>
            <a:ext cx="181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侧面立掌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1081824" y="5115293"/>
            <a:ext cx="4211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指尖自然朝上，虎口自然开合，掌心自然合劲朝前</a:t>
            </a:r>
            <a:endParaRPr lang="en-MY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10647" y="5267390"/>
            <a:ext cx="504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指尖自然朝上，掌心合劲侧力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WPS 演示</Application>
  <PresentationFormat>宽屏</PresentationFormat>
  <Paragraphs>18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Microsoft YaHei</vt:lpstr>
      <vt:lpstr>Wingdings</vt:lpstr>
      <vt:lpstr>Arial Unicode MS</vt:lpstr>
      <vt:lpstr>Calibri</vt:lpstr>
      <vt:lpstr>仿宋_GB2312</vt:lpstr>
      <vt:lpstr>FangSong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立掌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ASUS-A456U</cp:lastModifiedBy>
  <cp:revision>172</cp:revision>
  <dcterms:created xsi:type="dcterms:W3CDTF">2019-06-19T02:08:00Z</dcterms:created>
  <dcterms:modified xsi:type="dcterms:W3CDTF">2021-04-09T23:11:01Z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900CB1FFA5DD4461B44FB129FC50C25E</vt:lpwstr>
  </property>
</Properties>
</file>