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5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开步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bkimg.cdn.bcebos.com/pic/9f2f070828381f30e924c4a42c485b086e061d955a2e?x-bce-process=image/watermark,image_d2F0ZXIvYmFpa2U4MA==,g_7,xp_5,yp_5/format,f_auto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6" r="9097" b="22318"/>
          <a:stretch>
            <a:fillRect/>
          </a:stretch>
        </p:blipFill>
        <p:spPr bwMode="auto">
          <a:xfrm>
            <a:off x="3181082" y="719809"/>
            <a:ext cx="5434884" cy="36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87899" y="4468969"/>
            <a:ext cx="601443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(1)</a:t>
            </a:r>
            <a:r>
              <a:rPr lang="zh-CN" altLang="en-US" sz="2400" dirty="0"/>
              <a:t>上体正直；两脚并步站立；两臂垂直于体侧，两手心向里，两指尖向下；目视前方。</a:t>
            </a:r>
            <a:endParaRPr lang="zh-CN" altLang="en-US" sz="2400" dirty="0"/>
          </a:p>
          <a:p>
            <a:r>
              <a:rPr lang="en-US" altLang="zh-CN" sz="2400" dirty="0"/>
              <a:t>(2)</a:t>
            </a:r>
            <a:r>
              <a:rPr lang="zh-CN" altLang="en-US" sz="2400" dirty="0"/>
              <a:t>右脚向右侧一步，右脚尖向前</a:t>
            </a:r>
            <a:r>
              <a:rPr lang="en-US" altLang="zh-CN" sz="2400" dirty="0"/>
              <a:t>;</a:t>
            </a:r>
            <a:r>
              <a:rPr lang="zh-CN" altLang="en-US" sz="2400" dirty="0"/>
              <a:t>重心移至两腿；目视前</a:t>
            </a:r>
            <a:r>
              <a:rPr lang="zh-CN" altLang="en-US" sz="2400" dirty="0" smtClean="0"/>
              <a:t>方。</a:t>
            </a:r>
            <a:endParaRPr lang="zh-CN" altLang="en-US" sz="2400" dirty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动作要点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开步时，重心要移至两腿之间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 smtClean="0"/>
              <a:t>开</a:t>
            </a:r>
            <a:r>
              <a:rPr lang="zh-CN" altLang="en-US" sz="3200" dirty="0"/>
              <a:t>步时，两脚的脚尖要向前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 smtClean="0"/>
              <a:t>开</a:t>
            </a:r>
            <a:r>
              <a:rPr lang="zh-CN" altLang="en-US" sz="3200" dirty="0"/>
              <a:t>步时，两脚要平行站</a:t>
            </a:r>
            <a:r>
              <a:rPr lang="zh-CN" altLang="en-US" sz="3200" dirty="0" smtClean="0"/>
              <a:t>立。</a:t>
            </a:r>
            <a:endParaRPr lang="en-MY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2300" y="669701"/>
            <a:ext cx="4224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 smtClean="0"/>
              <a:t>易犯错误：</a:t>
            </a:r>
            <a:endParaRPr lang="en-MY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54" t="29805" r="20998" b="18271"/>
          <a:stretch>
            <a:fillRect/>
          </a:stretch>
        </p:blipFill>
        <p:spPr>
          <a:xfrm>
            <a:off x="6130344" y="1676847"/>
            <a:ext cx="5074276" cy="29363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63308" y="4850935"/>
            <a:ext cx="2794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两脚外八字</a:t>
            </a:r>
            <a:endParaRPr lang="en-MY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17431" y="1944710"/>
            <a:ext cx="4739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开步时，左脚的脚尖未向前。开步时，未平行站立。开步时，重心未落于两腿之</a:t>
            </a:r>
            <a:r>
              <a:rPr lang="zh-CN" altLang="en-US" sz="3600" dirty="0" smtClean="0"/>
              <a:t>间。</a:t>
            </a:r>
            <a:endParaRPr lang="en-MY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纠正方法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开</a:t>
            </a:r>
            <a:r>
              <a:rPr lang="zh-CN" altLang="en-US" sz="2800" dirty="0"/>
              <a:t>步时，右脚向右</a:t>
            </a:r>
            <a:r>
              <a:rPr lang="zh-CN" altLang="en-US" sz="2800" dirty="0" smtClean="0"/>
              <a:t>侧一</a:t>
            </a:r>
            <a:r>
              <a:rPr lang="zh-CN" altLang="en-US" sz="2800" dirty="0"/>
              <a:t>步，右脚尖向前，两脚尖在一条线上；重心向右移并落于两腿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WPS 演示</Application>
  <PresentationFormat>宽屏</PresentationFormat>
  <Paragraphs>22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Microsoft YaHei</vt:lpstr>
      <vt:lpstr>Wingdings</vt:lpstr>
      <vt:lpstr>Arial Unicode MS</vt:lpstr>
      <vt:lpstr>Calibri</vt:lpstr>
      <vt:lpstr>Garamond</vt:lpstr>
      <vt:lpstr>Century Gothic</vt:lpstr>
      <vt:lpstr>Savon</vt:lpstr>
      <vt:lpstr>开步</vt:lpstr>
      <vt:lpstr>PowerPoint 演示文稿</vt:lpstr>
      <vt:lpstr>动作要点</vt:lpstr>
      <vt:lpstr>PowerPoint 演示文稿</vt:lpstr>
      <vt:lpstr>纠正方法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ASUS-A456U</cp:lastModifiedBy>
  <cp:revision>172</cp:revision>
  <dcterms:created xsi:type="dcterms:W3CDTF">2019-06-19T02:08:00Z</dcterms:created>
  <dcterms:modified xsi:type="dcterms:W3CDTF">2021-04-09T22:58:13Z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67879A4A847D4D298F6571CB7B5A8CCA</vt:lpwstr>
  </property>
</Properties>
</file>