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  <p:sldMasterId id="2147483720" r:id="rId4"/>
  </p:sldMasterIdLst>
  <p:sldIdLst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F7AFFB9B-9FB8-469E-96F9-4D32314110B6}" type="datetimeFigureOut">
              <a:rPr lang="en-US" smtClean="0">
                <a:solidFill>
                  <a:prstClr val="black"/>
                </a:solidFill>
              </a:rPr>
              <a:pPr/>
              <a:t>09-May-21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93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09-May-21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1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09-May-21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983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F7AFFB9B-9FB8-469E-96F9-4D32314110B6}" type="datetimeFigureOut">
              <a:rPr lang="en-US" smtClean="0">
                <a:solidFill>
                  <a:prstClr val="black"/>
                </a:solidFill>
              </a:rPr>
              <a:pPr/>
              <a:t>09-May-21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008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09-May-21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59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F7F47CF-67C9-420C-80A5-E2069FF0C2DF}" type="datetimeFigureOut">
              <a:rPr lang="en-US" smtClean="0">
                <a:solidFill>
                  <a:prstClr val="black"/>
                </a:solidFill>
              </a:rPr>
              <a:pPr/>
              <a:t>09-May-21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836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09-May-21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077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09-May-21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283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09-May-21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695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09-May-21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31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09-May-21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910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09-May-21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162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2EF78E3-FDA3-4D28-AAA2-0B81F349A39D}" type="datetimeFigureOut">
              <a:rPr lang="en-US" smtClean="0"/>
              <a:pPr/>
              <a:t>09-May-21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4356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09-May-21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9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09-May-21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738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F7AFFB9B-9FB8-469E-96F9-4D32314110B6}" type="datetimeFigureOut">
              <a:rPr lang="en-US" smtClean="0">
                <a:solidFill>
                  <a:prstClr val="black"/>
                </a:solidFill>
              </a:rPr>
              <a:pPr/>
              <a:t>09-May-21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76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09-May-21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478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F7F47CF-67C9-420C-80A5-E2069FF0C2DF}" type="datetimeFigureOut">
              <a:rPr lang="en-US" smtClean="0">
                <a:solidFill>
                  <a:prstClr val="black"/>
                </a:solidFill>
              </a:rPr>
              <a:pPr/>
              <a:t>09-May-21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01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09-May-21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57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09-May-21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79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09-May-21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3501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09-May-21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18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F7F47CF-67C9-420C-80A5-E2069FF0C2DF}" type="datetimeFigureOut">
              <a:rPr lang="en-US" smtClean="0">
                <a:solidFill>
                  <a:prstClr val="black"/>
                </a:solidFill>
              </a:rPr>
              <a:pPr/>
              <a:t>09-May-21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183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09-May-21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43284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2EF78E3-FDA3-4D28-AAA2-0B81F349A39D}" type="datetimeFigureOut">
              <a:rPr lang="en-US" smtClean="0"/>
              <a:pPr/>
              <a:t>09-May-21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26649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09-May-21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1009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09-May-21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41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F7AFFB9B-9FB8-469E-96F9-4D32314110B6}" type="datetimeFigureOut">
              <a:rPr lang="en-US" smtClean="0">
                <a:solidFill>
                  <a:prstClr val="black"/>
                </a:solidFill>
              </a:rPr>
              <a:pPr/>
              <a:t>09-May-21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47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09-May-21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979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F7F47CF-67C9-420C-80A5-E2069FF0C2DF}" type="datetimeFigureOut">
              <a:rPr lang="en-US" smtClean="0">
                <a:solidFill>
                  <a:prstClr val="black"/>
                </a:solidFill>
              </a:rPr>
              <a:pPr/>
              <a:t>09-May-21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72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09-May-21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7356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09-May-21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589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09-May-21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2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09-May-21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80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09-May-21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426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09-May-21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66033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2EF78E3-FDA3-4D28-AAA2-0B81F349A39D}" type="datetimeFigureOut">
              <a:rPr lang="en-US" smtClean="0"/>
              <a:pPr/>
              <a:t>09-May-21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287857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09-May-21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5207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09-May-21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670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09-May-21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47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09-May-21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1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09-May-21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469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09-May-21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0048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2EF78E3-FDA3-4D28-AAA2-0B81F349A39D}" type="datetimeFigureOut">
              <a:rPr lang="en-US" smtClean="0"/>
              <a:pPr/>
              <a:t>09-May-21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864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C35BB1C6-BF8F-4481-8AB2-603A1C8A906A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09-May-21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4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C35BB1C6-BF8F-4481-8AB2-603A1C8A906A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09-May-21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79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C35BB1C6-BF8F-4481-8AB2-603A1C8A906A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09-May-21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1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C35BB1C6-BF8F-4481-8AB2-603A1C8A906A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09-May-21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25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仆步</a:t>
            </a:r>
            <a:endParaRPr lang="en-MY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7103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仆步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/>
              <a:t>一腿全蹲，大腿和小腿贴紧，臀部接近小腿，膝部与脚尖稍外展；另一腿自然伸直，脚尖内扣，两脚着地。</a:t>
            </a:r>
            <a:endParaRPr lang="en-MY" sz="2800" dirty="0"/>
          </a:p>
        </p:txBody>
      </p:sp>
      <p:sp>
        <p:nvSpPr>
          <p:cNvPr id="4" name="AutoShape 2" descr="https://bkimg.cdn.bcebos.com/pic/14ce36d3d539b6005395c8c7e950352ac65cb763?x-bce-process=image/watermark,image_d2F0ZXIvYmFpa2U5Mg==,g_7,xp_5,yp_5/format,f_auto"/>
          <p:cNvSpPr>
            <a:spLocks noChangeAspect="1" noChangeArrowheads="1"/>
          </p:cNvSpPr>
          <p:nvPr/>
        </p:nvSpPr>
        <p:spPr bwMode="auto">
          <a:xfrm>
            <a:off x="546100" y="177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MY">
              <a:solidFill>
                <a:prstClr val="black"/>
              </a:solidFill>
            </a:endParaRPr>
          </a:p>
        </p:txBody>
      </p:sp>
      <p:sp>
        <p:nvSpPr>
          <p:cNvPr id="5" name="AutoShape 4" descr="https://bkimg.cdn.bcebos.com/pic/14ce36d3d539b6005395c8c7e950352ac65cb763?x-bce-process=image/watermark,image_d2F0ZXIvYmFpa2U5Mg==,g_7,xp_5,yp_5/format,f_auto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MY">
              <a:solidFill>
                <a:prstClr val="black"/>
              </a:solidFill>
            </a:endParaRPr>
          </a:p>
        </p:txBody>
      </p:sp>
      <p:pic>
        <p:nvPicPr>
          <p:cNvPr id="1030" name="Picture 6" descr="https://bkimg.cdn.bcebos.com/pic/14ce36d3d539b6005395c8c7e950352ac65cb763?x-bce-process=image/watermark,image_d2F0ZXIvYmFpa2U5Mg==,g_7,xp_5,yp_5/format,f_au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78" y="3031625"/>
            <a:ext cx="4548389" cy="341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297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471" y="1439142"/>
            <a:ext cx="8647373" cy="48617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2300" y="669701"/>
            <a:ext cx="42242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zh-CN" altLang="en-US" sz="4400" dirty="0">
                <a:solidFill>
                  <a:prstClr val="black"/>
                </a:solidFill>
              </a:rPr>
              <a:t>易犯错误：</a:t>
            </a:r>
            <a:endParaRPr lang="en-MY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88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2300" y="669701"/>
            <a:ext cx="42242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zh-CN" altLang="en-US" sz="4400" dirty="0">
                <a:solidFill>
                  <a:prstClr val="black"/>
                </a:solidFill>
              </a:rPr>
              <a:t>易犯错误：</a:t>
            </a:r>
            <a:endParaRPr lang="en-MY" sz="44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542" y="1439142"/>
            <a:ext cx="8847785" cy="497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06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2300" y="669701"/>
            <a:ext cx="42242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/>
              <a:t>易犯错误：</a:t>
            </a:r>
            <a:endParaRPr lang="en-MY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343" y="1439142"/>
            <a:ext cx="8731876" cy="490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534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2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3.xml><?xml version="1.0" encoding="utf-8"?>
<a:theme xmlns:a="http://schemas.openxmlformats.org/drawingml/2006/main" name="4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5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66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宋体</vt:lpstr>
      <vt:lpstr>Century Gothic</vt:lpstr>
      <vt:lpstr>Garamond</vt:lpstr>
      <vt:lpstr>1_Savon</vt:lpstr>
      <vt:lpstr>2_Savon</vt:lpstr>
      <vt:lpstr>4_Savon</vt:lpstr>
      <vt:lpstr>5_Savon</vt:lpstr>
      <vt:lpstr>仆步</vt:lpstr>
      <vt:lpstr>仆步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仆步,丁步,独立步</dc:title>
  <dc:creator>sakati teng</dc:creator>
  <cp:lastModifiedBy>ByMPJELUTONG</cp:lastModifiedBy>
  <cp:revision>3</cp:revision>
  <dcterms:created xsi:type="dcterms:W3CDTF">2021-05-08T01:44:46Z</dcterms:created>
  <dcterms:modified xsi:type="dcterms:W3CDTF">2021-05-09T09:22:42Z</dcterms:modified>
</cp:coreProperties>
</file>