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70" r:id="rId3"/>
    <p:sldId id="269" r:id="rId4"/>
    <p:sldId id="271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7AFFB9B-9FB8-469E-96F9-4D32314110B6}" type="datetimeFigureOut">
              <a:rPr lang="en-US" smtClean="0">
                <a:solidFill>
                  <a:prstClr val="black"/>
                </a:solidFill>
              </a:rPr>
              <a:pPr/>
              <a:t>08-May-21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76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7F47CF-67C9-420C-80A5-E2069FF0C2DF}" type="datetimeFigureOut">
              <a:rPr lang="en-US" smtClean="0">
                <a:solidFill>
                  <a:prstClr val="black"/>
                </a:solidFill>
              </a:rPr>
              <a:pPr/>
              <a:t>08-May-21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5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7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81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EF78E3-FDA3-4D28-AAA2-0B81F349A39D}" type="datetimeFigureOut">
              <a:rPr lang="en-US" smtClean="0"/>
              <a:pPr/>
              <a:t>08-May-21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60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08-May-21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9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独立步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65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独立步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独立步分为左独立步和右独立步，要求相同。以左独立步为例：两手叉腰；右腿直立支撑身体重量；左腿屈膝，膝部上领，贴近腹部，左脚内扣，绷紧。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9465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r="33162"/>
          <a:stretch/>
        </p:blipFill>
        <p:spPr>
          <a:xfrm>
            <a:off x="2228046" y="645616"/>
            <a:ext cx="2820474" cy="5655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062" r="37982" b="4754"/>
          <a:stretch/>
        </p:blipFill>
        <p:spPr>
          <a:xfrm>
            <a:off x="6503830" y="645616"/>
            <a:ext cx="3412902" cy="56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3" y="1572894"/>
            <a:ext cx="8242478" cy="4634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  <p:sp>
        <p:nvSpPr>
          <p:cNvPr id="4" name="Oval 3"/>
          <p:cNvSpPr/>
          <p:nvPr/>
        </p:nvSpPr>
        <p:spPr>
          <a:xfrm>
            <a:off x="5422006" y="4610637"/>
            <a:ext cx="1184856" cy="11848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94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2" y="1439142"/>
            <a:ext cx="8615966" cy="48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11132" r="12677" b="11210"/>
          <a:stretch/>
        </p:blipFill>
        <p:spPr>
          <a:xfrm>
            <a:off x="1983346" y="1439141"/>
            <a:ext cx="8392174" cy="48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宋体</vt:lpstr>
      <vt:lpstr>Century Gothic</vt:lpstr>
      <vt:lpstr>Garamond</vt:lpstr>
      <vt:lpstr>7_Savon</vt:lpstr>
      <vt:lpstr>独立步</vt:lpstr>
      <vt:lpstr>独立步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仆步,丁步,独立步</dc:title>
  <dc:creator>sakati teng</dc:creator>
  <cp:lastModifiedBy>ByMPJELUTONG</cp:lastModifiedBy>
  <cp:revision>2</cp:revision>
  <dcterms:created xsi:type="dcterms:W3CDTF">2021-05-08T01:44:46Z</dcterms:created>
  <dcterms:modified xsi:type="dcterms:W3CDTF">2021-05-08T04:19:17Z</dcterms:modified>
</cp:coreProperties>
</file>